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Raleway" panose="020B0604020202020204" charset="0"/>
      <p:regular r:id="rId14"/>
      <p:bold r:id="rId15"/>
      <p:italic r:id="rId16"/>
      <p:bold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87A91D-4BE1-4DE2-8477-A06FE6D339CD}">
  <a:tblStyle styleId="{0187A91D-4BE1-4DE2-8477-A06FE6D33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2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7008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Out project was designing a wearable for non automotive systems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We chose the problem of navigation for cyclists.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2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12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0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product designed provides turn by turn assistance to the rider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novelty we were targeting were cheap and simple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Target market was non professional cyclists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867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Some existing solutions were hooking up your phone with google maps on it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other option was buying a Garmin or a Absolute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But these options are pretty expensive, mostly not feasible for non professional cyclists.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Hence the requirements we narrowed down on were these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natural answer to this was a comoass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41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 we had were solved as follows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embedded platform had to be small, light and needed bluetooth -&gt; Adafruit Feather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Interface had to be bright, intuitive and encode distance and direction easily -&gt; Neopixel Ring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control is via an Android app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573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Dont spend too much time on this slide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29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the lat and long of the location to go to.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interesting part is that this can be hardcoded and hence b used in a historic trail scenario.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API provides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-distance , next turn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-We also sent a bit which helped determine the brightness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8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how it looks as of now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pattern was decided based on a short user survey.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describe here.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Shows direction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Encodes Distance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Brightness adaptive to daylight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84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4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99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Shape 63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PathFinder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90267" y="38480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Abhinuv Nitin Pitale</a:t>
            </a:r>
            <a:endParaRPr sz="12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Abhishek Ajey Bendre</a:t>
            </a:r>
            <a:endParaRPr sz="12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Naresh Nagabushan</a:t>
            </a:r>
            <a:endParaRPr sz="12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Advised by,</a:t>
            </a:r>
            <a:endParaRPr sz="1200"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Prof. Dr. Tom Martin</a:t>
            </a:r>
            <a:endParaRPr sz="12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2416417" y="778125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Navigation for Cyclists</a:t>
            </a:r>
            <a:endParaRPr sz="24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158" y="717585"/>
            <a:ext cx="2225650" cy="39567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Shape 150"/>
          <p:cNvCxnSpPr/>
          <p:nvPr/>
        </p:nvCxnSpPr>
        <p:spPr>
          <a:xfrm flipH="1">
            <a:off x="1226350" y="2857850"/>
            <a:ext cx="38700" cy="14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Shape 151"/>
          <p:cNvCxnSpPr/>
          <p:nvPr/>
        </p:nvCxnSpPr>
        <p:spPr>
          <a:xfrm flipH="1">
            <a:off x="2429125" y="2857850"/>
            <a:ext cx="38700" cy="14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8616" y="717600"/>
            <a:ext cx="2225650" cy="39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Design Decisions</a:t>
            </a:r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158" name="Shape 158"/>
          <p:cNvGraphicFramePr/>
          <p:nvPr/>
        </p:nvGraphicFramePr>
        <p:xfrm>
          <a:off x="323100" y="239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{0187A91D-4BE1-4DE2-8477-A06FE6D339CD}</a:tableStyleId>
              </a:tblPr>
              <a:tblGrid>
                <a:gridCol w="1471250"/>
                <a:gridCol w="1007050"/>
                <a:gridCol w="1007050"/>
                <a:gridCol w="1007050"/>
                <a:gridCol w="1007050"/>
                <a:gridCol w="1007050"/>
                <a:gridCol w="1007050"/>
                <a:gridCol w="1007050"/>
              </a:tblGrid>
              <a:tr h="719125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</a:rPr>
                        <a:t>Finding Path ...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9" name="Shape 159"/>
          <p:cNvCxnSpPr/>
          <p:nvPr/>
        </p:nvCxnSpPr>
        <p:spPr>
          <a:xfrm rot="10800000">
            <a:off x="569975" y="1439375"/>
            <a:ext cx="0" cy="9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46175" y="1235062"/>
            <a:ext cx="2315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1-3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646175" y="1484276"/>
            <a:ext cx="23157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Finalizing the problem statement</a:t>
            </a:r>
            <a:endParaRPr sz="1400"/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282884" y="3689937"/>
            <a:ext cx="2315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4</a:t>
            </a:r>
            <a:endParaRPr sz="1800" b="1">
              <a:solidFill>
                <a:schemeClr val="dk1"/>
              </a:solidFill>
            </a:endParaRPr>
          </a:p>
        </p:txBody>
      </p:sp>
      <p:cxnSp>
        <p:nvCxnSpPr>
          <p:cNvPr id="163" name="Shape 163"/>
          <p:cNvCxnSpPr/>
          <p:nvPr/>
        </p:nvCxnSpPr>
        <p:spPr>
          <a:xfrm flipH="1">
            <a:off x="1206525" y="3100025"/>
            <a:ext cx="6900" cy="8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4" name="Shape 164"/>
          <p:cNvCxnSpPr/>
          <p:nvPr/>
        </p:nvCxnSpPr>
        <p:spPr>
          <a:xfrm rot="10800000">
            <a:off x="3444050" y="1397974"/>
            <a:ext cx="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520250" y="1184799"/>
            <a:ext cx="23157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5-6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3520250" y="1471671"/>
            <a:ext cx="2315700" cy="6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Soldering,  Interfacing</a:t>
            </a:r>
            <a:br>
              <a:rPr lang="en" sz="1400"/>
            </a:br>
            <a:r>
              <a:rPr lang="en" sz="1400"/>
              <a:t>Testing the Ring</a:t>
            </a:r>
            <a:endParaRPr sz="1400"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102284" y="3689937"/>
            <a:ext cx="2315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7-8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4102277" y="4015350"/>
            <a:ext cx="18462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User Study for encoding direction and distance</a:t>
            </a:r>
            <a:br>
              <a:rPr lang="en" sz="1400"/>
            </a:br>
            <a:r>
              <a:rPr lang="en" sz="1400"/>
              <a:t>Test Map APIs</a:t>
            </a:r>
            <a:endParaRPr sz="1400"/>
          </a:p>
        </p:txBody>
      </p:sp>
      <p:cxnSp>
        <p:nvCxnSpPr>
          <p:cNvPr id="169" name="Shape 169"/>
          <p:cNvCxnSpPr/>
          <p:nvPr/>
        </p:nvCxnSpPr>
        <p:spPr>
          <a:xfrm flipH="1">
            <a:off x="4025925" y="3100025"/>
            <a:ext cx="6900" cy="8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0" name="Shape 170"/>
          <p:cNvCxnSpPr/>
          <p:nvPr/>
        </p:nvCxnSpPr>
        <p:spPr>
          <a:xfrm rot="10800000">
            <a:off x="6263450" y="1397974"/>
            <a:ext cx="0" cy="99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6339650" y="1184799"/>
            <a:ext cx="23157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7-9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4294967295"/>
          </p:nvPr>
        </p:nvSpPr>
        <p:spPr>
          <a:xfrm>
            <a:off x="6339650" y="1471671"/>
            <a:ext cx="2315700" cy="6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Mounting Prototyping</a:t>
            </a:r>
            <a:br>
              <a:rPr lang="en" sz="1400"/>
            </a:br>
            <a:r>
              <a:rPr lang="en" sz="1400"/>
              <a:t>Hardware - Software  Integration</a:t>
            </a:r>
            <a:endParaRPr sz="1400"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921684" y="3689937"/>
            <a:ext cx="2315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Week 9-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4294967295"/>
          </p:nvPr>
        </p:nvSpPr>
        <p:spPr>
          <a:xfrm>
            <a:off x="6921677" y="4015350"/>
            <a:ext cx="18462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Integration</a:t>
            </a:r>
            <a:endParaRPr sz="1400"/>
          </a:p>
        </p:txBody>
      </p:sp>
      <p:cxnSp>
        <p:nvCxnSpPr>
          <p:cNvPr id="175" name="Shape 175"/>
          <p:cNvCxnSpPr/>
          <p:nvPr/>
        </p:nvCxnSpPr>
        <p:spPr>
          <a:xfrm flipH="1">
            <a:off x="6845325" y="3100025"/>
            <a:ext cx="6900" cy="8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76" name="Shape 176"/>
          <p:cNvSpPr txBox="1">
            <a:spLocks noGrp="1"/>
          </p:cNvSpPr>
          <p:nvPr>
            <p:ph type="body" idx="4294967295"/>
          </p:nvPr>
        </p:nvSpPr>
        <p:spPr>
          <a:xfrm>
            <a:off x="1282877" y="4015350"/>
            <a:ext cx="18462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/>
            </a:r>
            <a:br>
              <a:rPr lang="en" sz="1400"/>
            </a:b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Piece of duct tape sticking a note to the slide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What? Why? How?</a:t>
            </a:r>
            <a:endParaRPr sz="24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Navigation assistance </a:t>
            </a: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for </a:t>
            </a: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cyclists</a:t>
            </a:r>
            <a:endParaRPr sz="12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Turn by Turn Navigation</a:t>
            </a:r>
            <a:r>
              <a:rPr lang="en" sz="140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Uses MapBox API to provide directions and distances to your destination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Cheap</a:t>
            </a:r>
            <a:r>
              <a:rPr lang="en" sz="140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Less than 50$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➔"/>
            </a:pPr>
            <a:r>
              <a:rPr lang="en" sz="1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Simple</a:t>
            </a:r>
            <a:r>
              <a:rPr lang="en" sz="1400">
                <a:latin typeface="Raleway"/>
                <a:ea typeface="Raleway"/>
                <a:cs typeface="Raleway"/>
                <a:sym typeface="Raleway"/>
              </a:rPr>
              <a:t/>
            </a:r>
            <a:br>
              <a:rPr lang="en" sz="1400">
                <a:latin typeface="Raleway"/>
                <a:ea typeface="Raleway"/>
                <a:cs typeface="Raleway"/>
                <a:sym typeface="Raleway"/>
              </a:rPr>
            </a:b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Just shows you the next turn at a glance. No complicated interface.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592025" y="375900"/>
            <a:ext cx="45519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Navigation for Cyclists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Mounting a Phone - Risky/Not Stable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Garmin Navigation Devices- Expensive for non-professional use</a:t>
            </a: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4591900" y="2040350"/>
            <a:ext cx="4551900" cy="15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Requirements?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Intuitive and Easy Interface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Weather-Proof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Inexpensive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0" name="Shape 90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1550" y="3367275"/>
            <a:ext cx="1392174" cy="13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 and Solutions</a:t>
            </a: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9" name="Shape 99"/>
          <p:cNvGraphicFramePr/>
          <p:nvPr/>
        </p:nvGraphicFramePr>
        <p:xfrm>
          <a:off x="4733700" y="402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{0187A91D-4BE1-4DE2-8477-A06FE6D339CD}</a:tableStyleId>
              </a:tblPr>
              <a:tblGrid>
                <a:gridCol w="2108150"/>
                <a:gridCol w="2052200"/>
              </a:tblGrid>
              <a:tr h="414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CONSTRAINTS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SOLUTIONS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  <a:tr h="13157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Embedded Platform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Small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Low Power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Wireless Comm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Feather 32u4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(with BLE)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  <a:tr h="15173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Interface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Intuitive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Bright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Direction and Distance encoding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Neopixel Ring with RGB LEDs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  <a:tr h="1211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Control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Easy to use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No extra device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Android Application - with Mapbox API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75100" y="1972625"/>
            <a:ext cx="42894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425" y="794350"/>
            <a:ext cx="4579576" cy="35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9430" y="1329781"/>
            <a:ext cx="1312822" cy="125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968" y="3413484"/>
            <a:ext cx="469208" cy="49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0196" y="3496573"/>
            <a:ext cx="989283" cy="331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Shape 110"/>
          <p:cNvCxnSpPr>
            <a:stCxn id="109" idx="1"/>
          </p:cNvCxnSpPr>
          <p:nvPr/>
        </p:nvCxnSpPr>
        <p:spPr>
          <a:xfrm flipH="1">
            <a:off x="7052196" y="3662177"/>
            <a:ext cx="5280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22700" y="1972625"/>
            <a:ext cx="42894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Prototype</a:t>
            </a: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4825100" y="272425"/>
            <a:ext cx="39678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The Application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58" y="846335"/>
            <a:ext cx="2225650" cy="395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1066" y="846350"/>
            <a:ext cx="2225651" cy="39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98900" y="1972625"/>
            <a:ext cx="42894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Prototype</a:t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4825100" y="272425"/>
            <a:ext cx="39678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Device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l="2783" t="19270" r="8837"/>
          <a:stretch/>
        </p:blipFill>
        <p:spPr>
          <a:xfrm>
            <a:off x="5485400" y="959650"/>
            <a:ext cx="2647201" cy="322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350" y="1157038"/>
            <a:ext cx="4244150" cy="2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4750050" y="401125"/>
            <a:ext cx="41646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Advantages / Features -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Small, Portable and Low Cost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Intuitive display - Direction + Distance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Simple Android Application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Adaptive Brightness (Day/Night)</a:t>
            </a:r>
            <a:endParaRPr sz="160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275100" y="1972625"/>
            <a:ext cx="42894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135" name="Shape 135"/>
          <p:cNvSpPr txBox="1"/>
          <p:nvPr/>
        </p:nvSpPr>
        <p:spPr>
          <a:xfrm>
            <a:off x="4941900" y="3250975"/>
            <a:ext cx="26472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4750050" y="2819575"/>
            <a:ext cx="41646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To be Continued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User Study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App Fixes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3D printed custom mounts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Explore Distance Encoding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>
                <a:solidFill>
                  <a:srgbClr val="FFFFFF"/>
                </a:solidFill>
              </a:rPr>
              <a:t>Weather Proof</a:t>
            </a:r>
            <a:endParaRPr sz="160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689300" y="1712575"/>
            <a:ext cx="37245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rgbClr val="FFFFF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Ideal for Non Professional Bikers, MetroBikes and Guided Touring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On-screen Show (16:9)</PresentationFormat>
  <Paragraphs>102</Paragraphs>
  <Slides>11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Raleway</vt:lpstr>
      <vt:lpstr>Arial</vt:lpstr>
      <vt:lpstr>Lato</vt:lpstr>
      <vt:lpstr>Swiss</vt:lpstr>
      <vt:lpstr>PathFinder</vt:lpstr>
      <vt:lpstr>PowerPoint Presentation</vt:lpstr>
      <vt:lpstr>The Problem</vt:lpstr>
      <vt:lpstr>Hardware</vt:lpstr>
      <vt:lpstr>System Block Diagram</vt:lpstr>
      <vt:lpstr>The Prototype</vt:lpstr>
      <vt:lpstr>The Prototype</vt:lpstr>
      <vt:lpstr>Conclusions</vt:lpstr>
      <vt:lpstr>PowerPoint Presentation</vt:lpstr>
      <vt:lpstr>PowerPoint Presentation</vt:lpstr>
      <vt:lpstr>Design Decisions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PathFinder</dc:title>
  <cp:lastModifiedBy>Abhinuv Nitin Pitale</cp:lastModifiedBy>
  <cp:revision>1</cp:revision>
  <dcterms:modified xsi:type="dcterms:W3CDTF">2018-06-21T02:05:59Z</dcterms:modified>
</cp:coreProperties>
</file>